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172200" cy="736848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Художник-конструктор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196752"/>
            <a:ext cx="5760640" cy="5760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2400" dirty="0" err="1" smtClean="0">
                <a:solidFill>
                  <a:sysClr val="windowText" lastClr="000000"/>
                </a:solidFill>
              </a:rPr>
              <a:t>Бережняк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Александра Николаевна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 descr="ornam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2045949" cy="1944216"/>
          </a:xfrm>
          <a:prstGeom prst="rect">
            <a:avLst/>
          </a:prstGeom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509120"/>
            <a:ext cx="1224135" cy="1181183"/>
          </a:xfrm>
          <a:prstGeom prst="rect">
            <a:avLst/>
          </a:prstGeom>
        </p:spPr>
      </p:pic>
      <p:pic>
        <p:nvPicPr>
          <p:cNvPr id="1027" name="Picture 3" descr="J:\фото работа\DSC02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2923"/>
            <a:ext cx="2820987" cy="453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532716"/>
            <a:ext cx="5380112" cy="664840"/>
          </a:xfrm>
          <a:prstGeom prst="rect">
            <a:avLst/>
          </a:prstGeom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Традиционная  хантыйская игольница ( </a:t>
            </a:r>
            <a:r>
              <a:rPr lang="ru-RU" sz="2800" dirty="0" err="1" smtClean="0"/>
              <a:t>намэт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026" name="Picture 2" descr="C:\Users\User\Desktop\cfif\DSC02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93" y="2502044"/>
            <a:ext cx="367240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ornament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7684" y="1484784"/>
            <a:ext cx="1224135" cy="11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5596136" cy="8808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Современное декоративно-прикладное искусство</a:t>
            </a:r>
            <a:endParaRPr lang="ru-RU" dirty="0"/>
          </a:p>
        </p:txBody>
      </p:sp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1044771" cy="1008112"/>
          </a:xfrm>
          <a:prstGeom prst="rect">
            <a:avLst/>
          </a:prstGeom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5228" y="4294272"/>
            <a:ext cx="1724025" cy="1638300"/>
          </a:xfrm>
          <a:prstGeom prst="rect">
            <a:avLst/>
          </a:prstGeom>
        </p:spPr>
      </p:pic>
      <p:pic>
        <p:nvPicPr>
          <p:cNvPr id="6" name="Рисунок 5" descr="C:\Users\User\Desktop\Новая папка\IMG_20180424_1035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6548"/>
            <a:ext cx="3676650" cy="458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1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596136" cy="8808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Современное декоративно-прикладное искусство</a:t>
            </a:r>
            <a:endParaRPr lang="ru-RU" dirty="0"/>
          </a:p>
        </p:txBody>
      </p:sp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510" y="1498225"/>
            <a:ext cx="970145" cy="936104"/>
          </a:xfrm>
          <a:prstGeom prst="rect">
            <a:avLst/>
          </a:prstGeom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1192" y="4545712"/>
            <a:ext cx="1322927" cy="1224136"/>
          </a:xfrm>
          <a:prstGeom prst="rect">
            <a:avLst/>
          </a:prstGeom>
        </p:spPr>
      </p:pic>
      <p:pic>
        <p:nvPicPr>
          <p:cNvPr id="9" name="Рисунок 8" descr="C:\Users\User\Desktop\Новая папка\IMG_20180424_1031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r="14583"/>
          <a:stretch/>
        </p:blipFill>
        <p:spPr bwMode="auto">
          <a:xfrm>
            <a:off x="4118610" y="1966277"/>
            <a:ext cx="4381500" cy="4457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06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596136" cy="8808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Современное декоративно-прикладное искусство</a:t>
            </a:r>
          </a:p>
        </p:txBody>
      </p:sp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808212"/>
            <a:ext cx="1044771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219700"/>
            <a:ext cx="17240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фото на презентацию\DSC02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88820"/>
            <a:ext cx="6354487" cy="3296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5380112" cy="880864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Обереги с традиционным орнаментом</a:t>
            </a:r>
            <a:endParaRPr lang="ru-RU" dirty="0"/>
          </a:p>
        </p:txBody>
      </p:sp>
      <p:pic>
        <p:nvPicPr>
          <p:cNvPr id="5" name="Рисунок 4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988840"/>
            <a:ext cx="820891" cy="792088"/>
          </a:xfrm>
          <a:prstGeom prst="rect">
            <a:avLst/>
          </a:prstGeom>
        </p:spPr>
      </p:pic>
      <p:pic>
        <p:nvPicPr>
          <p:cNvPr id="6" name="Рисунок 5" descr="ornament (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9793" y="1664803"/>
            <a:ext cx="1656184" cy="1800200"/>
          </a:xfrm>
          <a:prstGeom prst="rect">
            <a:avLst/>
          </a:prstGeom>
        </p:spPr>
      </p:pic>
      <p:pic>
        <p:nvPicPr>
          <p:cNvPr id="3074" name="Picture 2" descr="C:\Users\User\Desktop\cfif\DSC02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04" y="1239712"/>
            <a:ext cx="2549327" cy="2549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cfif\DSC02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755479"/>
            <a:ext cx="2671620" cy="2750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cfif\DSC02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36" y="3773785"/>
            <a:ext cx="2644235" cy="267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172200" cy="997496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Обереги с традиционным орнаментом</a:t>
            </a:r>
            <a:endParaRPr lang="ru-RU" dirty="0"/>
          </a:p>
        </p:txBody>
      </p:sp>
      <p:pic>
        <p:nvPicPr>
          <p:cNvPr id="6" name="Рисунок 5" descr="ornament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7" y="4365104"/>
            <a:ext cx="1512168" cy="1440160"/>
          </a:xfrm>
          <a:prstGeom prst="rect">
            <a:avLst/>
          </a:prstGeom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84783"/>
            <a:ext cx="1368152" cy="1224138"/>
          </a:xfrm>
          <a:prstGeom prst="rect">
            <a:avLst/>
          </a:prstGeom>
        </p:spPr>
      </p:pic>
      <p:pic>
        <p:nvPicPr>
          <p:cNvPr id="4098" name="Picture 2" descr="C:\Users\User\Desktop\cfif\DSC02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3960440" cy="3087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cfif\IMG-a7b10d85c3ea1a72c9b2ee1cae8b8ec4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564" y="1656672"/>
            <a:ext cx="2308299" cy="1964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596136" cy="8808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Изделия из бисера</a:t>
            </a:r>
            <a:endParaRPr lang="ru-RU" dirty="0"/>
          </a:p>
        </p:txBody>
      </p:sp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442661"/>
            <a:ext cx="1044771" cy="1008112"/>
          </a:xfrm>
          <a:prstGeom prst="rect">
            <a:avLst/>
          </a:prstGeom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9" y="4869160"/>
            <a:ext cx="1296144" cy="1141114"/>
          </a:xfrm>
          <a:prstGeom prst="rect">
            <a:avLst/>
          </a:prstGeom>
        </p:spPr>
      </p:pic>
      <p:pic>
        <p:nvPicPr>
          <p:cNvPr id="5123" name="Picture 3" descr="C:\Users\User\Desktop\cfif\IMG-2a19df4325d331974db15e90dfefa5e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530574" cy="2213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cfif\IMG-21cb6b0ba447cd97e6200623b28201af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819476"/>
            <a:ext cx="223225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cfif\DSC02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9" y="1819476"/>
            <a:ext cx="2247019" cy="211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260648"/>
            <a:ext cx="5596136" cy="880864"/>
          </a:xfrm>
          <a:prstGeom prst="rect">
            <a:avLst/>
          </a:prstGeom>
          <a:ln w="38100" cap="flat" cmpd="sng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радиционный платок ханты</a:t>
            </a:r>
            <a:endParaRPr lang="ru-RU" dirty="0"/>
          </a:p>
        </p:txBody>
      </p:sp>
      <p:pic>
        <p:nvPicPr>
          <p:cNvPr id="5" name="Рисунок 4" descr="ornament (4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1728192" cy="1641782"/>
          </a:xfrm>
          <a:prstGeom prst="rect">
            <a:avLst/>
          </a:prstGeom>
        </p:spPr>
      </p:pic>
      <p:pic>
        <p:nvPicPr>
          <p:cNvPr id="1026" name="Picture 2" descr="C:\Users\User\Desktop\фото на презентацию\DSC02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84" y="1436379"/>
            <a:ext cx="2880320" cy="5124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1037</TotalTime>
  <Words>34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Художник-конструктор</vt:lpstr>
      <vt:lpstr>Презентация PowerPoint</vt:lpstr>
      <vt:lpstr>Современное декоративно-прикладное искусство</vt:lpstr>
      <vt:lpstr>Современное декоративно-прикладное искусство</vt:lpstr>
      <vt:lpstr>Современное декоративно-прикладное искусство</vt:lpstr>
      <vt:lpstr>Обереги с традиционным орнаментом</vt:lpstr>
      <vt:lpstr>Обереги с традиционным орнаментом</vt:lpstr>
      <vt:lpstr>Изделия из бисера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Художник-конструктор</dc:title>
  <dc:creator>User</dc:creator>
  <cp:lastModifiedBy>User</cp:lastModifiedBy>
  <cp:revision>48</cp:revision>
  <dcterms:created xsi:type="dcterms:W3CDTF">2014-10-05T07:08:48Z</dcterms:created>
  <dcterms:modified xsi:type="dcterms:W3CDTF">2018-12-28T06:43:04Z</dcterms:modified>
</cp:coreProperties>
</file>