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736848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Художник-конструктор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196752"/>
            <a:ext cx="5760640" cy="5760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Мелентьева Людмила Николаевна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orname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091" y="4550427"/>
            <a:ext cx="2045949" cy="1944216"/>
          </a:xfrm>
          <a:prstGeom prst="rect">
            <a:avLst/>
          </a:prstGeom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191" y="2305927"/>
            <a:ext cx="1224135" cy="1181183"/>
          </a:xfrm>
          <a:prstGeom prst="rect">
            <a:avLst/>
          </a:prstGeom>
        </p:spPr>
      </p:pic>
      <p:pic>
        <p:nvPicPr>
          <p:cNvPr id="1026" name="Picture 2" descr="C:\Users\User\Desktop\Люда\люси берестаааа\мелентьева\DSC01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592288" cy="460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260648"/>
            <a:ext cx="5596136" cy="880864"/>
          </a:xfrm>
          <a:prstGeom prst="rect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Вязанные чулки с традиционным орнаментом</a:t>
            </a:r>
            <a:endParaRPr lang="ru-RU" dirty="0"/>
          </a:p>
        </p:txBody>
      </p:sp>
      <p:pic>
        <p:nvPicPr>
          <p:cNvPr id="2050" name="Picture 2" descr="C:\Users\User\Desktop\Люда\lfj\DSC0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06" y="1272214"/>
            <a:ext cx="3367834" cy="512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ornament (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645024"/>
            <a:ext cx="1728192" cy="1641782"/>
          </a:xfrm>
          <a:prstGeom prst="rect">
            <a:avLst/>
          </a:prstGeom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844824"/>
            <a:ext cx="1044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548680"/>
            <a:ext cx="5380112" cy="664840"/>
          </a:xfrm>
          <a:prstGeom prst="rect">
            <a:avLst/>
          </a:prstGeom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Берестяная утварь</a:t>
            </a:r>
            <a:endParaRPr lang="ru-RU" sz="2800" dirty="0"/>
          </a:p>
        </p:txBody>
      </p:sp>
      <p:pic>
        <p:nvPicPr>
          <p:cNvPr id="2051" name="Picture 3" descr="C:\Users\User\Desktop\Люда\DSC0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1953"/>
            <a:ext cx="2687637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Люда\люси берестаааа\мелентьева\DSC09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06782"/>
            <a:ext cx="50165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Люда\люси берестаааа\мелентьева\DSC09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05" y="1530748"/>
            <a:ext cx="4689291" cy="206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1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24200" y="701080"/>
            <a:ext cx="5380112" cy="664840"/>
          </a:xfrm>
          <a:prstGeom prst="rect">
            <a:avLst/>
          </a:prstGeom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Берестяная утварь</a:t>
            </a:r>
            <a:endParaRPr lang="ru-RU" sz="2800" dirty="0"/>
          </a:p>
        </p:txBody>
      </p:sp>
      <p:pic>
        <p:nvPicPr>
          <p:cNvPr id="6146" name="Picture 2" descr="C:\Users\User\Desktop\Люда\фото манси\DSC08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74" y="4593890"/>
            <a:ext cx="3827418" cy="215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DCIM\103MSDCF\DSC02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96262"/>
            <a:ext cx="2727326" cy="484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Люда\фото манси\DSC09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0" y="2204864"/>
            <a:ext cx="3550506" cy="1996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rnament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5903" y="989848"/>
            <a:ext cx="1178297" cy="11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620688"/>
            <a:ext cx="5380112" cy="592832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Кукла </a:t>
            </a:r>
            <a:r>
              <a:rPr lang="ru-RU" dirty="0" smtClean="0"/>
              <a:t>«Акань</a:t>
            </a:r>
            <a:r>
              <a:rPr lang="ru-RU" dirty="0" smtClean="0"/>
              <a:t>» манси</a:t>
            </a:r>
            <a:endParaRPr lang="ru-RU" dirty="0"/>
          </a:p>
        </p:txBody>
      </p:sp>
      <p:pic>
        <p:nvPicPr>
          <p:cNvPr id="5" name="Рисунок 4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3525" y="5709391"/>
            <a:ext cx="820891" cy="792088"/>
          </a:xfrm>
          <a:prstGeom prst="rect">
            <a:avLst/>
          </a:prstGeom>
        </p:spPr>
      </p:pic>
      <p:pic>
        <p:nvPicPr>
          <p:cNvPr id="6" name="Рисунок 5" descr="ornament (4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1916831"/>
            <a:ext cx="1309816" cy="124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I:\DCIM\103MSDCF\DSC02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35666"/>
            <a:ext cx="2735170" cy="486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CIM\103MSDCF\DSC02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0514"/>
            <a:ext cx="2736249" cy="486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997496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Налобное украшение из бисера с традиционным орнаментом</a:t>
            </a:r>
            <a:endParaRPr lang="ru-RU" dirty="0"/>
          </a:p>
        </p:txBody>
      </p:sp>
      <p:pic>
        <p:nvPicPr>
          <p:cNvPr id="6" name="Рисунок 5" descr="ornament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7983" y="1412776"/>
            <a:ext cx="2173917" cy="2016224"/>
          </a:xfrm>
          <a:prstGeom prst="rect">
            <a:avLst/>
          </a:prstGeom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8004" y="5085184"/>
            <a:ext cx="1512168" cy="1459110"/>
          </a:xfrm>
          <a:prstGeom prst="rect">
            <a:avLst/>
          </a:prstGeom>
        </p:spPr>
      </p:pic>
      <p:pic>
        <p:nvPicPr>
          <p:cNvPr id="1026" name="Picture 2" descr="D:\DCIM\103MSDCF\DSC01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700808"/>
            <a:ext cx="50165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Бисерные браслеты с традиционным орнаментом</a:t>
            </a:r>
            <a:endParaRPr lang="ru-RU" dirty="0"/>
          </a:p>
        </p:txBody>
      </p:sp>
      <p:pic>
        <p:nvPicPr>
          <p:cNvPr id="3" name="Рисунок 2" descr="J:\DCIM\100MSDCF\DSC043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9842">
            <a:off x="3565192" y="2230628"/>
            <a:ext cx="4752528" cy="345638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1044771" cy="1008112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16832"/>
            <a:ext cx="17240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6456" y="332656"/>
            <a:ext cx="5596136" cy="1316340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Традиционные </a:t>
            </a:r>
            <a:r>
              <a:rPr lang="ru-RU" dirty="0" err="1" smtClean="0"/>
              <a:t>бурочки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из дубленной кожи (детские)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1044771" cy="1008112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1724025" cy="1638300"/>
          </a:xfrm>
          <a:prstGeom prst="rect">
            <a:avLst/>
          </a:prstGeom>
        </p:spPr>
      </p:pic>
      <p:pic>
        <p:nvPicPr>
          <p:cNvPr id="6" name="Рисунок 5" descr="I:\Людмила\Бурочки (дубленка)\Копия DSC028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95815">
            <a:off x="3772706" y="2156272"/>
            <a:ext cx="4392488" cy="388843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Вязанные варежки с традиционным орнаментом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970145" cy="936104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1894397" cy="1800200"/>
          </a:xfrm>
          <a:prstGeom prst="rect">
            <a:avLst/>
          </a:prstGeom>
        </p:spPr>
      </p:pic>
      <p:pic>
        <p:nvPicPr>
          <p:cNvPr id="7" name="Рисунок 6" descr="DSC02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7464">
            <a:off x="4511595" y="4530868"/>
            <a:ext cx="3269774" cy="21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4166">
            <a:off x="4427984" y="1484784"/>
            <a:ext cx="4227141" cy="279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Люда\DSC020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89" y="3525880"/>
            <a:ext cx="2288495" cy="321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5596136" cy="880864"/>
          </a:xfr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Вязанные гетры с традиционным орнаментом</a:t>
            </a:r>
            <a:endParaRPr lang="ru-RU" dirty="0"/>
          </a:p>
        </p:txBody>
      </p:sp>
      <p:pic>
        <p:nvPicPr>
          <p:cNvPr id="4" name="Рисунок 3" descr="ornament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7456" y="1700808"/>
            <a:ext cx="1044771" cy="1008112"/>
          </a:xfrm>
          <a:prstGeom prst="rect">
            <a:avLst/>
          </a:prstGeom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443" y="4725144"/>
            <a:ext cx="17240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пия DSC02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9004">
            <a:off x="4910360" y="1610537"/>
            <a:ext cx="4000755" cy="265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Люда\lfj\DSC00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33" y="3068960"/>
            <a:ext cx="2820987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38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Художник-конструктор</vt:lpstr>
      <vt:lpstr>Презентация PowerPoint</vt:lpstr>
      <vt:lpstr>Презентация PowerPoint</vt:lpstr>
      <vt:lpstr>   Кукла «Акань» манси</vt:lpstr>
      <vt:lpstr>Налобное украшение из бисера с традиционным орнаментом</vt:lpstr>
      <vt:lpstr>Бисерные браслеты с традиционным орнаментом</vt:lpstr>
      <vt:lpstr>Традиционные бурочки  из дубленной кожи (детские)</vt:lpstr>
      <vt:lpstr>Вязанные варежки с традиционным орнаментом</vt:lpstr>
      <vt:lpstr>Вязанные гетры с традиционным орнаментом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Художник-конструктор</dc:title>
  <dc:creator>User</dc:creator>
  <cp:lastModifiedBy>User</cp:lastModifiedBy>
  <cp:revision>27</cp:revision>
  <dcterms:created xsi:type="dcterms:W3CDTF">2014-10-05T07:08:48Z</dcterms:created>
  <dcterms:modified xsi:type="dcterms:W3CDTF">2018-12-25T06:54:55Z</dcterms:modified>
</cp:coreProperties>
</file>