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624736" cy="576064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Художник- конструктор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052736"/>
            <a:ext cx="5956176" cy="648072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ysClr val="windowText" lastClr="000000"/>
                </a:solidFill>
              </a:rPr>
              <a:t>Тользина Анастасия Павловна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Фото Тользина А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2550788" cy="453650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orna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2088232" cy="1984397"/>
          </a:xfrm>
          <a:prstGeom prst="rect">
            <a:avLst/>
          </a:prstGeom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653136"/>
            <a:ext cx="1080120" cy="104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620688"/>
            <a:ext cx="6480720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обувь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– «Ниры»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Ниры обувь женская кожаная Тольз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4204">
            <a:off x="4380637" y="3898569"/>
            <a:ext cx="4352484" cy="244827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DSC04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6080">
            <a:off x="2055389" y="1832252"/>
            <a:ext cx="3869218" cy="227293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ornament (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016224" cy="1812201"/>
          </a:xfrm>
          <a:prstGeom prst="rect">
            <a:avLst/>
          </a:prstGeom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869160"/>
            <a:ext cx="141790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20688"/>
            <a:ext cx="6100192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Украшение для дома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из бисера с традиционным орнаментом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 descr="DSC0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07151">
            <a:off x="5365111" y="2186974"/>
            <a:ext cx="2949792" cy="39330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DSC00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69985">
            <a:off x="1756869" y="2576007"/>
            <a:ext cx="4076467" cy="293707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620688"/>
            <a:ext cx="1008112" cy="97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61722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Брелоки из бисера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традиционным орнаментом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DSC04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3219">
            <a:off x="2265554" y="1704249"/>
            <a:ext cx="3621024" cy="246888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5459">
            <a:off x="5110451" y="3812474"/>
            <a:ext cx="3657600" cy="242446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ornament (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628800"/>
            <a:ext cx="1728192" cy="1641782"/>
          </a:xfrm>
          <a:prstGeom prst="rect">
            <a:avLst/>
          </a:prstGeom>
        </p:spPr>
      </p:pic>
      <p:pic>
        <p:nvPicPr>
          <p:cNvPr id="7" name="Рисунок 6" descr="ornam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581128"/>
            <a:ext cx="17240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8680"/>
            <a:ext cx="61722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Брелоки из бисера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традиционным орнаментом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Брелок орнамент КРЕСТ, Тольз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8239">
            <a:off x="1987185" y="1792889"/>
            <a:ext cx="3417243" cy="233302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354">
            <a:off x="4765849" y="3682364"/>
            <a:ext cx="3952821" cy="256815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5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725144"/>
            <a:ext cx="1562100" cy="1638300"/>
          </a:xfrm>
          <a:prstGeom prst="rect">
            <a:avLst/>
          </a:prstGeom>
        </p:spPr>
      </p:pic>
      <p:pic>
        <p:nvPicPr>
          <p:cNvPr id="8" name="Рисунок 7" descr="ornam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556792"/>
            <a:ext cx="181862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4664"/>
            <a:ext cx="6172200" cy="11521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Кошелек из бисера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традиционным орнаментом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«Лягушка»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DSC04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3069">
            <a:off x="2176454" y="2005722"/>
            <a:ext cx="3990117" cy="23042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DSC04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4521">
            <a:off x="4728004" y="3822953"/>
            <a:ext cx="3960053" cy="23042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869160"/>
            <a:ext cx="1343277" cy="1296144"/>
          </a:xfrm>
          <a:prstGeom prst="rect">
            <a:avLst/>
          </a:prstGeom>
        </p:spPr>
      </p:pic>
      <p:pic>
        <p:nvPicPr>
          <p:cNvPr id="7" name="Рисунок 6" descr="ornament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844824"/>
            <a:ext cx="183832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0688"/>
            <a:ext cx="61722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Игольница бисерная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орнаментом «Березовая ветка»</a:t>
            </a:r>
          </a:p>
        </p:txBody>
      </p:sp>
      <p:pic>
        <p:nvPicPr>
          <p:cNvPr id="4" name="Рисунок 3" descr="DSC04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3748">
            <a:off x="2172244" y="1969529"/>
            <a:ext cx="3187337" cy="241662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DSC040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0408">
            <a:off x="4853798" y="3278738"/>
            <a:ext cx="3848318" cy="251590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797152"/>
            <a:ext cx="1584176" cy="1528591"/>
          </a:xfrm>
          <a:prstGeom prst="rect">
            <a:avLst/>
          </a:prstGeom>
        </p:spPr>
      </p:pic>
      <p:pic>
        <p:nvPicPr>
          <p:cNvPr id="7" name="Рисунок 6" descr="ornament (4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700808"/>
            <a:ext cx="1656184" cy="157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92696"/>
            <a:ext cx="5740152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Игольница бисерная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орнаментом «След соболя»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DSC04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9828">
            <a:off x="2164868" y="2427144"/>
            <a:ext cx="3495621" cy="2380053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DSC04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8949">
            <a:off x="5731280" y="2542813"/>
            <a:ext cx="2518519" cy="3573998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692696"/>
            <a:ext cx="936104" cy="903258"/>
          </a:xfrm>
          <a:prstGeom prst="rect">
            <a:avLst/>
          </a:prstGeom>
        </p:spPr>
      </p:pic>
      <p:pic>
        <p:nvPicPr>
          <p:cNvPr id="7" name="Рисунок 6" descr="ornament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5013176"/>
            <a:ext cx="1440160" cy="133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764704"/>
            <a:ext cx="5740152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Игольница бисерная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 орнаментом «Заячьи ушки»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1010">
            <a:off x="5081938" y="2872210"/>
            <a:ext cx="3472492" cy="265731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Рисунок 3" descr="DSC04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8553">
            <a:off x="2212953" y="2133040"/>
            <a:ext cx="2662210" cy="354003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764704"/>
            <a:ext cx="970144" cy="936104"/>
          </a:xfrm>
          <a:prstGeom prst="rect">
            <a:avLst/>
          </a:prstGeom>
        </p:spPr>
      </p:pic>
      <p:pic>
        <p:nvPicPr>
          <p:cNvPr id="7" name="Рисунок 6" descr="ornamen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916832"/>
            <a:ext cx="985086" cy="936104"/>
          </a:xfrm>
          <a:prstGeom prst="rect">
            <a:avLst/>
          </a:prstGeom>
        </p:spPr>
      </p:pic>
      <p:pic>
        <p:nvPicPr>
          <p:cNvPr id="8" name="Рисунок 7" descr="ornament (4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5589240"/>
            <a:ext cx="864096" cy="82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32656"/>
            <a:ext cx="61722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«Тутчан»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-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женская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сумочка для рукоделия 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2218">
            <a:off x="5321608" y="2301740"/>
            <a:ext cx="3250245" cy="41044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4459">
            <a:off x="2148365" y="1674530"/>
            <a:ext cx="2690949" cy="410445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Рисунок 8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4664"/>
            <a:ext cx="820891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32656"/>
            <a:ext cx="6172200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Традиционные ложные косы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повседневные (ханты)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Косы ложные Тольз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6353">
            <a:off x="5780482" y="1555172"/>
            <a:ext cx="2821577" cy="501613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0940">
            <a:off x="2063423" y="1715084"/>
            <a:ext cx="3404169" cy="1914845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DSC04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6902">
            <a:off x="2267744" y="4077072"/>
            <a:ext cx="3384376" cy="190371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ornament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04664"/>
            <a:ext cx="82089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6672"/>
            <a:ext cx="6172200" cy="8640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Традиционные ложные косы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свадебные (ханты)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2445">
            <a:off x="2292722" y="1813240"/>
            <a:ext cx="3660197" cy="2058861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3459">
            <a:off x="2413808" y="4295861"/>
            <a:ext cx="3672408" cy="196263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Накосники,манси.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3088">
            <a:off x="6540647" y="1579193"/>
            <a:ext cx="2088232" cy="479782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 descr="ornament (2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548680"/>
            <a:ext cx="820891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8680"/>
            <a:ext cx="6172200" cy="8640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«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Намт</a:t>
            </a:r>
            <a:r>
              <a:rPr lang="ru-RU" sz="2400" dirty="0" smtClean="0">
                <a:solidFill>
                  <a:sysClr val="windowText" lastClr="000000"/>
                </a:solidFill>
              </a:rPr>
              <a:t>» -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игольница ханты </a:t>
            </a:r>
          </a:p>
        </p:txBody>
      </p:sp>
      <p:pic>
        <p:nvPicPr>
          <p:cNvPr id="5" name="Рисунок 4" descr="Игольница Тольз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9989">
            <a:off x="5575682" y="1981592"/>
            <a:ext cx="2766713" cy="408867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7896">
            <a:off x="2237229" y="1951582"/>
            <a:ext cx="2730137" cy="373859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5733256"/>
            <a:ext cx="792088" cy="764295"/>
          </a:xfrm>
          <a:prstGeom prst="rect">
            <a:avLst/>
          </a:prstGeom>
        </p:spPr>
      </p:pic>
      <p:pic>
        <p:nvPicPr>
          <p:cNvPr id="9" name="Рисунок 8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548680"/>
            <a:ext cx="820892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8680"/>
            <a:ext cx="6172200" cy="7200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кукла ханты – «Акань»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0215">
            <a:off x="2392287" y="1966839"/>
            <a:ext cx="2751038" cy="423612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5721">
            <a:off x="5656171" y="1941191"/>
            <a:ext cx="2850628" cy="4248472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76672"/>
            <a:ext cx="864096" cy="833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92696"/>
            <a:ext cx="6172200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кукла ханты – «Акань»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5568">
            <a:off x="2483768" y="1988840"/>
            <a:ext cx="2880320" cy="4321954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2759">
            <a:off x="5796136" y="2035505"/>
            <a:ext cx="2912096" cy="432048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620688"/>
            <a:ext cx="792088" cy="76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692696"/>
            <a:ext cx="6172200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кукла ханты – «Акань»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DSC04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5553">
            <a:off x="2369825" y="1851012"/>
            <a:ext cx="2880320" cy="446449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Рисунок 5" descr="DSC04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5013">
            <a:off x="5640232" y="1830191"/>
            <a:ext cx="2952328" cy="4464497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620688"/>
            <a:ext cx="74626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620688"/>
            <a:ext cx="6408712" cy="6480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</a:rPr>
              <a:t>Традиционная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обувь </a:t>
            </a:r>
            <a:r>
              <a:rPr lang="ru-RU" sz="2400" dirty="0" smtClean="0">
                <a:solidFill>
                  <a:sysClr val="windowText" lastClr="000000"/>
                </a:solidFill>
              </a:rPr>
              <a:t>– «Ниры»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DSC04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2487">
            <a:off x="4576703" y="1715746"/>
            <a:ext cx="4250654" cy="2173659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DSC04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4195">
            <a:off x="2439346" y="3874681"/>
            <a:ext cx="3656183" cy="240485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 descr="ornament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1944216" cy="1803185"/>
          </a:xfrm>
          <a:prstGeom prst="rect">
            <a:avLst/>
          </a:prstGeom>
        </p:spPr>
      </p:pic>
      <p:pic>
        <p:nvPicPr>
          <p:cNvPr id="8" name="Рисунок 7" descr="ornament (5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365104"/>
            <a:ext cx="15621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281</TotalTime>
  <Words>121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Художник- конструктор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Художник-конструктор</dc:title>
  <dc:creator>User</dc:creator>
  <cp:lastModifiedBy>User</cp:lastModifiedBy>
  <cp:revision>34</cp:revision>
  <dcterms:created xsi:type="dcterms:W3CDTF">2014-10-05T07:21:33Z</dcterms:created>
  <dcterms:modified xsi:type="dcterms:W3CDTF">2014-10-09T05:07:27Z</dcterms:modified>
</cp:coreProperties>
</file>